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7" r:id="rId1"/>
    <p:sldMasterId id="2147483688" r:id="rId2"/>
    <p:sldMasterId id="2147483691" r:id="rId3"/>
    <p:sldMasterId id="2147483694" r:id="rId4"/>
  </p:sldMasterIdLst>
  <p:notesMasterIdLst>
    <p:notesMasterId r:id="rId8"/>
  </p:notesMasterIdLst>
  <p:sldIdLst>
    <p:sldId id="256" r:id="rId5"/>
    <p:sldId id="279" r:id="rId6"/>
    <p:sldId id="286" r:id="rId7"/>
  </p:sldIdLst>
  <p:sldSz cx="9144000" cy="5143500" type="screen16x9"/>
  <p:notesSz cx="7010400" cy="9296400"/>
  <p:embeddedFontLst>
    <p:embeddedFont>
      <p:font typeface="Source Sans Pro" panose="020B0604020202020204" charset="0"/>
      <p:regular r:id="rId9"/>
      <p:bold r:id="rId10"/>
      <p:italic r:id="rId11"/>
      <p:boldItalic r:id="rId12"/>
    </p:embeddedFont>
    <p:embeddedFont>
      <p:font typeface="Carme" panose="020B0604020202020204" charset="0"/>
      <p:regular r:id="rId13"/>
    </p:embeddedFont>
    <p:embeddedFont>
      <p:font typeface="Rockwell" panose="02060603020205020403" pitchFamily="18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 Light" panose="020F0302020204030203" charset="0"/>
      <p:regular r:id="rId26"/>
      <p:bold r:id="rId27"/>
      <p:italic r:id="rId28"/>
      <p:bold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PT Sans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bold r:id="rId38"/>
      <p:boldItalic r:id="rId39"/>
    </p:embeddedFont>
    <p:embeddedFont>
      <p:font typeface="MS PGothic" panose="020B0600070205080204" pitchFamily="34" charset="-128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4306B4-B101-4CF5-A97D-5D172E399CE8}">
  <a:tblStyle styleId="{994306B4-B101-4CF5-A97D-5D172E399C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font" Target="fonts/font31.fntdata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font" Target="fonts/font3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Relationship Id="rId43" Type="http://schemas.openxmlformats.org/officeDocument/2006/relationships/viewProps" Target="viewProps.xml"/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font" Target="fonts/font30.fntdata"/><Relationship Id="rId20" Type="http://schemas.openxmlformats.org/officeDocument/2006/relationships/font" Target="fonts/font12.fntdata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509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16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this activity in small groups</a:t>
            </a: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77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B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9BA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240"/>
              </a:spcBef>
              <a:spcAft>
                <a:spcPts val="0"/>
              </a:spcAft>
              <a:buClr>
                <a:srgbClr val="8EA1A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20"/>
              </a:spcBef>
              <a:spcAft>
                <a:spcPts val="0"/>
              </a:spcAft>
              <a:buClr>
                <a:srgbClr val="8EA1A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20"/>
              </a:spcBef>
              <a:spcAft>
                <a:spcPts val="0"/>
              </a:spcAft>
              <a:buClr>
                <a:srgbClr val="8EA1A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18970" y="3638551"/>
            <a:ext cx="184323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2467803" y="3643312"/>
            <a:ext cx="1613026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506133" y="3262312"/>
            <a:ext cx="183038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2467809" y="3262312"/>
            <a:ext cx="160178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5"/>
          </p:nvPr>
        </p:nvSpPr>
        <p:spPr>
          <a:xfrm>
            <a:off x="4267206" y="3643312"/>
            <a:ext cx="1675229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6"/>
          </p:nvPr>
        </p:nvSpPr>
        <p:spPr>
          <a:xfrm>
            <a:off x="4267206" y="3262312"/>
            <a:ext cx="166355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7"/>
          </p:nvPr>
        </p:nvSpPr>
        <p:spPr>
          <a:xfrm>
            <a:off x="6096636" y="3643312"/>
            <a:ext cx="1751964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8"/>
          </p:nvPr>
        </p:nvSpPr>
        <p:spPr>
          <a:xfrm>
            <a:off x="6096642" y="3262312"/>
            <a:ext cx="173975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9"/>
          </p:nvPr>
        </p:nvSpPr>
        <p:spPr>
          <a:xfrm>
            <a:off x="517806" y="1657350"/>
            <a:ext cx="16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3"/>
          </p:nvPr>
        </p:nvSpPr>
        <p:spPr>
          <a:xfrm>
            <a:off x="2422806" y="1657350"/>
            <a:ext cx="16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14"/>
          </p:nvPr>
        </p:nvSpPr>
        <p:spPr>
          <a:xfrm>
            <a:off x="4251602" y="1657350"/>
            <a:ext cx="16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15"/>
          </p:nvPr>
        </p:nvSpPr>
        <p:spPr>
          <a:xfrm>
            <a:off x="6080407" y="1657350"/>
            <a:ext cx="16919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6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Courier New"/>
              <a:buChar char="o"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Rockwell"/>
              <a:buChar char="o"/>
              <a:defRPr sz="1400" b="0" i="0" u="none" strike="noStrike" cap="none">
                <a:solidFill>
                  <a:srgbClr val="67B1B5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67B1B5"/>
              </a:buClr>
              <a:buSzPts val="1200"/>
              <a:buFont typeface="Rockwell"/>
              <a:buChar char="o"/>
              <a:defRPr sz="1200" b="0" i="0" u="none" strike="noStrike" cap="none">
                <a:solidFill>
                  <a:srgbClr val="67B1B5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67B1B5"/>
              </a:buClr>
              <a:buSzPts val="1100"/>
              <a:buFont typeface="Rockwell"/>
              <a:buChar char="o"/>
              <a:defRPr sz="1100" b="0" i="0" u="none" strike="noStrike" cap="none">
                <a:solidFill>
                  <a:srgbClr val="67B1B5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67B1B5"/>
              </a:buClr>
              <a:buSzPts val="1100"/>
              <a:buFont typeface="Rockwell"/>
              <a:buChar char="o"/>
              <a:defRPr sz="1100" b="0" i="0" u="none" strike="noStrike" cap="none">
                <a:solidFill>
                  <a:srgbClr val="67B1B5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021944" y="1714502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022262" y="2282828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1022580" y="2845366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1022580" y="3400991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1022580" y="3912166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idx="6"/>
          </p:nvPr>
        </p:nvSpPr>
        <p:spPr>
          <a:xfrm>
            <a:off x="5334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7"/>
          </p:nvPr>
        </p:nvSpPr>
        <p:spPr>
          <a:xfrm>
            <a:off x="5105082" y="1714502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8"/>
          </p:nvPr>
        </p:nvSpPr>
        <p:spPr>
          <a:xfrm>
            <a:off x="5105400" y="2282828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9"/>
          </p:nvPr>
        </p:nvSpPr>
        <p:spPr>
          <a:xfrm>
            <a:off x="5105400" y="2845366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3"/>
          </p:nvPr>
        </p:nvSpPr>
        <p:spPr>
          <a:xfrm>
            <a:off x="5105400" y="3400991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4"/>
          </p:nvPr>
        </p:nvSpPr>
        <p:spPr>
          <a:xfrm>
            <a:off x="5105400" y="3912166"/>
            <a:ext cx="3048000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idx="15"/>
          </p:nvPr>
        </p:nvSpPr>
        <p:spPr>
          <a:xfrm>
            <a:off x="5334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idx="16"/>
          </p:nvPr>
        </p:nvSpPr>
        <p:spPr>
          <a:xfrm>
            <a:off x="5334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idx="17"/>
          </p:nvPr>
        </p:nvSpPr>
        <p:spPr>
          <a:xfrm>
            <a:off x="5334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8"/>
          </p:nvPr>
        </p:nvSpPr>
        <p:spPr>
          <a:xfrm>
            <a:off x="5334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idx="19"/>
          </p:nvPr>
        </p:nvSpPr>
        <p:spPr>
          <a:xfrm>
            <a:off x="46482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idx="20"/>
          </p:nvPr>
        </p:nvSpPr>
        <p:spPr>
          <a:xfrm>
            <a:off x="46482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idx="21"/>
          </p:nvPr>
        </p:nvSpPr>
        <p:spPr>
          <a:xfrm>
            <a:off x="46482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idx="22"/>
          </p:nvPr>
        </p:nvSpPr>
        <p:spPr>
          <a:xfrm>
            <a:off x="46482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idx="23"/>
          </p:nvPr>
        </p:nvSpPr>
        <p:spPr>
          <a:xfrm>
            <a:off x="46482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4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581151"/>
            <a:ext cx="8229600" cy="297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38200" y="16116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ED364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838200" y="18097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838200" y="26784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ED364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838200" y="28765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5"/>
          </p:nvPr>
        </p:nvSpPr>
        <p:spPr>
          <a:xfrm>
            <a:off x="838200" y="374523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ED364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6"/>
          </p:nvPr>
        </p:nvSpPr>
        <p:spPr>
          <a:xfrm>
            <a:off x="838200" y="3943350"/>
            <a:ext cx="2819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7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0" y="241935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17375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469120" y="1123950"/>
            <a:ext cx="2093480" cy="89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3"/>
          </p:nvPr>
        </p:nvSpPr>
        <p:spPr>
          <a:xfrm>
            <a:off x="6212320" y="1123950"/>
            <a:ext cx="2093480" cy="89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>
            <a:off x="1216" y="-18290"/>
            <a:ext cx="9144000" cy="36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17375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533400" y="16573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2760662" y="16573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4"/>
          </p:nvPr>
        </p:nvSpPr>
        <p:spPr>
          <a:xfrm>
            <a:off x="533400" y="31051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5"/>
          </p:nvPr>
        </p:nvSpPr>
        <p:spPr>
          <a:xfrm>
            <a:off x="2760662" y="310515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17252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0" name="Shape 160" descr="MacBook-Pro-mock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8240" y="1721425"/>
            <a:ext cx="4817160" cy="224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4267200" y="1885950"/>
            <a:ext cx="3528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0" y="1504953"/>
            <a:ext cx="34290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17375E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733800" y="2046286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6407150" y="2038348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3736975" y="3633926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5"/>
          </p:nvPr>
        </p:nvSpPr>
        <p:spPr>
          <a:xfrm>
            <a:off x="6410325" y="3625988"/>
            <a:ext cx="2127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6"/>
          </p:nvPr>
        </p:nvSpPr>
        <p:spPr>
          <a:xfrm>
            <a:off x="4114800" y="1673225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7"/>
          </p:nvPr>
        </p:nvSpPr>
        <p:spPr>
          <a:xfrm>
            <a:off x="6781800" y="1673225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8"/>
          </p:nvPr>
        </p:nvSpPr>
        <p:spPr>
          <a:xfrm>
            <a:off x="4114800" y="3257552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9"/>
          </p:nvPr>
        </p:nvSpPr>
        <p:spPr>
          <a:xfrm>
            <a:off x="6781800" y="3257552"/>
            <a:ext cx="1600200" cy="3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3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4014001" y="1143000"/>
            <a:ext cx="1115998" cy="836998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1600205" y="1280705"/>
            <a:ext cx="1187997" cy="890997"/>
          </a:xfrm>
          <a:prstGeom prst="ellipse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3"/>
          </p:nvPr>
        </p:nvSpPr>
        <p:spPr>
          <a:xfrm>
            <a:off x="6172205" y="1280705"/>
            <a:ext cx="1187997" cy="890997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Shape 174" descr="MacBook-Pro-mock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885950"/>
            <a:ext cx="4817160" cy="224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>
            <a:spLocks noGrp="1"/>
          </p:cNvSpPr>
          <p:nvPr>
            <p:ph type="pic" idx="2"/>
          </p:nvPr>
        </p:nvSpPr>
        <p:spPr>
          <a:xfrm>
            <a:off x="1258560" y="2050475"/>
            <a:ext cx="3528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 flipH="1">
            <a:off x="639176" y="4408565"/>
            <a:ext cx="2286001" cy="220587"/>
          </a:xfrm>
          <a:prstGeom prst="ellipse">
            <a:avLst/>
          </a:prstGeom>
          <a:gradFill>
            <a:gsLst>
              <a:gs pos="0">
                <a:srgbClr val="A0CFD2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 flipH="1">
            <a:off x="3077576" y="4398338"/>
            <a:ext cx="2362199" cy="220587"/>
          </a:xfrm>
          <a:prstGeom prst="ellipse">
            <a:avLst/>
          </a:prstGeom>
          <a:gradFill>
            <a:gsLst>
              <a:gs pos="0">
                <a:srgbClr val="A0CFD2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 flipH="1">
            <a:off x="5668371" y="4398338"/>
            <a:ext cx="2286000" cy="220587"/>
          </a:xfrm>
          <a:prstGeom prst="ellipse">
            <a:avLst/>
          </a:prstGeom>
          <a:gradFill>
            <a:gsLst>
              <a:gs pos="0">
                <a:srgbClr val="A0CFD2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 rot="-5400000" flipH="1">
            <a:off x="1136447" y="2735686"/>
            <a:ext cx="1261308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 rot="-5400000" flipH="1">
            <a:off x="3651051" y="2730708"/>
            <a:ext cx="1261307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 rot="-5400000" flipH="1">
            <a:off x="6148862" y="2730709"/>
            <a:ext cx="1261308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15372" y="3707770"/>
            <a:ext cx="2110248" cy="73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3229972" y="3707770"/>
            <a:ext cx="2110248" cy="73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5727787" y="3707770"/>
            <a:ext cx="2110248" cy="73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67B1B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7B1B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4"/>
          </p:nvPr>
        </p:nvSpPr>
        <p:spPr>
          <a:xfrm>
            <a:off x="685808" y="3389324"/>
            <a:ext cx="2138867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5"/>
          </p:nvPr>
        </p:nvSpPr>
        <p:spPr>
          <a:xfrm>
            <a:off x="3215193" y="3371852"/>
            <a:ext cx="2138867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6"/>
          </p:nvPr>
        </p:nvSpPr>
        <p:spPr>
          <a:xfrm>
            <a:off x="5727796" y="3371852"/>
            <a:ext cx="2138867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1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pic" idx="7"/>
          </p:nvPr>
        </p:nvSpPr>
        <p:spPr>
          <a:xfrm>
            <a:off x="609606" y="1509930"/>
            <a:ext cx="231557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67B1B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B1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8"/>
          </p:nvPr>
        </p:nvSpPr>
        <p:spPr>
          <a:xfrm>
            <a:off x="3124206" y="1504950"/>
            <a:ext cx="231557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67B1B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B1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9"/>
          </p:nvPr>
        </p:nvSpPr>
        <p:spPr>
          <a:xfrm>
            <a:off x="5621400" y="1504950"/>
            <a:ext cx="231557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67B1B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B1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3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029200" y="2041523"/>
            <a:ext cx="350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5638800" y="3108328"/>
            <a:ext cx="2438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4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5"/>
          </p:nvPr>
        </p:nvSpPr>
        <p:spPr>
          <a:xfrm>
            <a:off x="5029200" y="1733555"/>
            <a:ext cx="35052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ED364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60"/>
              </a:spcBef>
              <a:spcAft>
                <a:spcPts val="0"/>
              </a:spcAft>
              <a:buClr>
                <a:srgbClr val="A5A5A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60"/>
              </a:spcBef>
              <a:spcAft>
                <a:spcPts val="0"/>
              </a:spcAft>
              <a:buClr>
                <a:srgbClr val="A5A5A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5A5A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5A5A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pic" idx="2"/>
          </p:nvPr>
        </p:nvSpPr>
        <p:spPr>
          <a:xfrm>
            <a:off x="0" y="1733550"/>
            <a:ext cx="4724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475297" y="2274270"/>
            <a:ext cx="2994025" cy="121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5965832" y="1916118"/>
            <a:ext cx="1730375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ED364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0" y="150495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 descr="01-iPad-Air-Mock-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4179" y="950310"/>
            <a:ext cx="2655651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3476547" y="1350359"/>
            <a:ext cx="2190904" cy="21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8305800" y="514353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‹N°›</a:t>
            </a:fld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Shape 222" descr="iMac-Cinema-Monitor-Style-Mock-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2200" y="2286003"/>
            <a:ext cx="4267200" cy="248899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2716924" y="2505696"/>
            <a:ext cx="3531476" cy="1655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4299000" y="1657350"/>
            <a:ext cx="1797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3"/>
          </p:nvPr>
        </p:nvSpPr>
        <p:spPr>
          <a:xfrm>
            <a:off x="539800" y="1657350"/>
            <a:ext cx="1797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 descr="iPhone-5S-3-colors-Mock-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5" y="1028703"/>
            <a:ext cx="2304029" cy="34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>
            <a:spLocks noGrp="1"/>
          </p:cNvSpPr>
          <p:nvPr>
            <p:ph type="pic" idx="2"/>
          </p:nvPr>
        </p:nvSpPr>
        <p:spPr>
          <a:xfrm>
            <a:off x="3675633" y="1595128"/>
            <a:ext cx="1758559" cy="230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8305800" y="514353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‹N°›</a:t>
            </a:fld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Shape 233" descr="iPhone-5S-3-colors-Mock-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0" y="1881124"/>
            <a:ext cx="1828800" cy="273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>
            <a:spLocks noGrp="1"/>
          </p:cNvSpPr>
          <p:nvPr>
            <p:ph type="pic" idx="2"/>
          </p:nvPr>
        </p:nvSpPr>
        <p:spPr>
          <a:xfrm>
            <a:off x="4776362" y="2457450"/>
            <a:ext cx="139583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5" name="Shape 235" descr="iPhone-5S-3-colors-Mock-u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3200" y="1881124"/>
            <a:ext cx="1828800" cy="273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2947562" y="2457450"/>
            <a:ext cx="139583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867400" y="196215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ED364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867400" y="2190751"/>
            <a:ext cx="264318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5867400" y="287655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ED364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4"/>
          </p:nvPr>
        </p:nvSpPr>
        <p:spPr>
          <a:xfrm>
            <a:off x="5867400" y="3105151"/>
            <a:ext cx="264318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5"/>
          </p:nvPr>
        </p:nvSpPr>
        <p:spPr>
          <a:xfrm>
            <a:off x="5867400" y="379095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ED364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6"/>
          </p:nvPr>
        </p:nvSpPr>
        <p:spPr>
          <a:xfrm>
            <a:off x="5867400" y="4019551"/>
            <a:ext cx="264318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7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6" name="Shape 246" descr="FireFox-Flat-Brows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5" y="2528889"/>
            <a:ext cx="4622459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>
            <a:spLocks noGrp="1"/>
          </p:cNvSpPr>
          <p:nvPr>
            <p:ph type="pic" idx="8"/>
          </p:nvPr>
        </p:nvSpPr>
        <p:spPr>
          <a:xfrm>
            <a:off x="698400" y="2956725"/>
            <a:ext cx="4419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2536203" y="15811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8AC2C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443222" y="15811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8AC2C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3"/>
          </p:nvPr>
        </p:nvSpPr>
        <p:spPr>
          <a:xfrm>
            <a:off x="6400800" y="15811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8AC2C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4"/>
          </p:nvPr>
        </p:nvSpPr>
        <p:spPr>
          <a:xfrm>
            <a:off x="609600" y="1581150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8AC2C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5"/>
          </p:nvPr>
        </p:nvSpPr>
        <p:spPr>
          <a:xfrm>
            <a:off x="609605" y="2006529"/>
            <a:ext cx="1691997" cy="1268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6"/>
          </p:nvPr>
        </p:nvSpPr>
        <p:spPr>
          <a:xfrm>
            <a:off x="2514605" y="2006530"/>
            <a:ext cx="1691997" cy="1268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7"/>
          </p:nvPr>
        </p:nvSpPr>
        <p:spPr>
          <a:xfrm>
            <a:off x="4443227" y="2046154"/>
            <a:ext cx="1691997" cy="1268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8"/>
          </p:nvPr>
        </p:nvSpPr>
        <p:spPr>
          <a:xfrm>
            <a:off x="6400805" y="2038534"/>
            <a:ext cx="1691997" cy="1268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17252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725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9"/>
          </p:nvPr>
        </p:nvSpPr>
        <p:spPr>
          <a:xfrm>
            <a:off x="2438400" y="37909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3"/>
          </p:nvPr>
        </p:nvSpPr>
        <p:spPr>
          <a:xfrm>
            <a:off x="4419600" y="37909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4"/>
          </p:nvPr>
        </p:nvSpPr>
        <p:spPr>
          <a:xfrm>
            <a:off x="6400800" y="37909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5"/>
          </p:nvPr>
        </p:nvSpPr>
        <p:spPr>
          <a:xfrm>
            <a:off x="381000" y="37909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00"/>
              </a:spcBef>
              <a:spcAft>
                <a:spcPts val="0"/>
              </a:spcAft>
              <a:buClr>
                <a:srgbClr val="A6A6A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6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EA1A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EA1A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26394"/>
            <a:ext cx="4038600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4648200" y="1626394"/>
            <a:ext cx="4038600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3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49066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457200" y="1970484"/>
            <a:ext cx="4040188" cy="243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3"/>
          </p:nvPr>
        </p:nvSpPr>
        <p:spPr>
          <a:xfrm>
            <a:off x="4645033" y="149066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4"/>
          </p:nvPr>
        </p:nvSpPr>
        <p:spPr>
          <a:xfrm>
            <a:off x="4645033" y="1970484"/>
            <a:ext cx="4041775" cy="243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5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8305800" y="514353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‹N°›</a:t>
            </a:fld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6" y="1711278"/>
            <a:ext cx="29196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67B1B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B1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4505" y="3867150"/>
            <a:ext cx="233654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67B1B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B1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071423" y="2152650"/>
            <a:ext cx="4081981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4"/>
          </p:nvPr>
        </p:nvSpPr>
        <p:spPr>
          <a:xfrm>
            <a:off x="700710" y="1771650"/>
            <a:ext cx="2271095" cy="1701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5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98275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B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9BA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280"/>
              </a:spcBef>
              <a:spcAft>
                <a:spcPts val="0"/>
              </a:spcAft>
              <a:buClr>
                <a:srgbClr val="8EA1A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240"/>
              </a:spcBef>
              <a:spcAft>
                <a:spcPts val="0"/>
              </a:spcAft>
              <a:buClr>
                <a:srgbClr val="8EA1A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20"/>
              </a:spcBef>
              <a:spcAft>
                <a:spcPts val="0"/>
              </a:spcAft>
              <a:buClr>
                <a:srgbClr val="8EA1A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20"/>
              </a:spcBef>
              <a:spcAft>
                <a:spcPts val="0"/>
              </a:spcAft>
              <a:buClr>
                <a:srgbClr val="8EA1A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EA1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EA1A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EA1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25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737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6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2622005" y="18097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3"/>
          </p:nvPr>
        </p:nvSpPr>
        <p:spPr>
          <a:xfrm>
            <a:off x="3894905" y="18097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4"/>
          </p:nvPr>
        </p:nvSpPr>
        <p:spPr>
          <a:xfrm>
            <a:off x="5167802" y="18097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5"/>
          </p:nvPr>
        </p:nvSpPr>
        <p:spPr>
          <a:xfrm>
            <a:off x="3262805" y="28765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6"/>
          </p:nvPr>
        </p:nvSpPr>
        <p:spPr>
          <a:xfrm>
            <a:off x="4558204" y="28765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7"/>
          </p:nvPr>
        </p:nvSpPr>
        <p:spPr>
          <a:xfrm>
            <a:off x="6432005" y="18097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8"/>
          </p:nvPr>
        </p:nvSpPr>
        <p:spPr>
          <a:xfrm>
            <a:off x="5777405" y="2876553"/>
            <a:ext cx="1223999" cy="917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81153"/>
            <a:ext cx="822960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4290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324600" y="2133600"/>
            <a:ext cx="236220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180"/>
              </a:spcBef>
              <a:spcAft>
                <a:spcPts val="0"/>
              </a:spcAft>
              <a:buClr>
                <a:srgbClr val="A6A6A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0" y="1486852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3"/>
          </p:nvPr>
        </p:nvSpPr>
        <p:spPr>
          <a:xfrm>
            <a:off x="2286000" y="1486852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4"/>
          </p:nvPr>
        </p:nvSpPr>
        <p:spPr>
          <a:xfrm>
            <a:off x="4572000" y="1485900"/>
            <a:ext cx="2276856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5"/>
          </p:nvPr>
        </p:nvSpPr>
        <p:spPr>
          <a:xfrm>
            <a:off x="6858000" y="1485900"/>
            <a:ext cx="2286000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609603" y="1885952"/>
            <a:ext cx="1727999" cy="1295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463001" y="1885952"/>
            <a:ext cx="1727999" cy="1295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4"/>
          </p:nvPr>
        </p:nvSpPr>
        <p:spPr>
          <a:xfrm>
            <a:off x="4346453" y="1885952"/>
            <a:ext cx="1727999" cy="1295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5"/>
          </p:nvPr>
        </p:nvSpPr>
        <p:spPr>
          <a:xfrm>
            <a:off x="6273006" y="1885952"/>
            <a:ext cx="1727999" cy="12959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8AC2C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C2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514600" y="36385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6"/>
          </p:nvPr>
        </p:nvSpPr>
        <p:spPr>
          <a:xfrm>
            <a:off x="4419600" y="36385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7"/>
          </p:nvPr>
        </p:nvSpPr>
        <p:spPr>
          <a:xfrm>
            <a:off x="6273001" y="36385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8"/>
          </p:nvPr>
        </p:nvSpPr>
        <p:spPr>
          <a:xfrm>
            <a:off x="609600" y="363855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2A3A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rgbClr val="52A3A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9"/>
          </p:nvPr>
        </p:nvSpPr>
        <p:spPr>
          <a:xfrm>
            <a:off x="2514600" y="38671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3"/>
          </p:nvPr>
        </p:nvSpPr>
        <p:spPr>
          <a:xfrm>
            <a:off x="4419600" y="38671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4"/>
          </p:nvPr>
        </p:nvSpPr>
        <p:spPr>
          <a:xfrm>
            <a:off x="6273001" y="38671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5"/>
          </p:nvPr>
        </p:nvSpPr>
        <p:spPr>
          <a:xfrm>
            <a:off x="609600" y="3867150"/>
            <a:ext cx="167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2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52A3A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2A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6"/>
          </p:nvPr>
        </p:nvSpPr>
        <p:spPr>
          <a:xfrm>
            <a:off x="457200" y="43815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rgbClr val="ED3645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36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emf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3E48"/>
              </a:buClr>
              <a:buSzPts val="3000"/>
              <a:buFont typeface="Lato"/>
              <a:buNone/>
              <a:defRPr sz="3000" b="0" i="0" u="none" strike="noStrike" cap="none">
                <a:solidFill>
                  <a:srgbClr val="343E4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04953"/>
            <a:ext cx="8229600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8305800" y="514353"/>
            <a:ext cx="381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‹N°›</a:t>
            </a:fld>
            <a:endParaRPr sz="900" b="0" i="0" u="none" strike="noStrike" cap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568200" y="1028700"/>
            <a:ext cx="395998" cy="0"/>
          </a:xfrm>
          <a:prstGeom prst="straightConnector1">
            <a:avLst/>
          </a:prstGeom>
          <a:noFill/>
          <a:ln w="12700" cap="flat" cmpd="sng">
            <a:solidFill>
              <a:srgbClr val="343E4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>
            <a:extLst>
              <a:ext uri="{FF2B5EF4-FFF2-40B4-BE49-F238E27FC236}">
                <a16:creationId xmlns="" xmlns:a16="http://schemas.microsoft.com/office/drawing/2014/main" id="{BC2F0C55-FF4D-46B6-A30C-BC05E5E6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41"/>
            <a:ext cx="9144000" cy="485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>
            <a:extLst>
              <a:ext uri="{FF2B5EF4-FFF2-40B4-BE49-F238E27FC236}">
                <a16:creationId xmlns="" xmlns:a16="http://schemas.microsoft.com/office/drawing/2014/main" id="{59B11EE9-C207-45C4-AEA5-BF9703B65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>
            <a:extLst>
              <a:ext uri="{FF2B5EF4-FFF2-40B4-BE49-F238E27FC236}">
                <a16:creationId xmlns="" xmlns:a16="http://schemas.microsoft.com/office/drawing/2014/main" id="{A8A66800-E0D0-4210-A34F-E5A31FD7A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28600"/>
            <a:ext cx="8369300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>
            <a:extLst>
              <a:ext uri="{FF2B5EF4-FFF2-40B4-BE49-F238E27FC236}">
                <a16:creationId xmlns="" xmlns:a16="http://schemas.microsoft.com/office/drawing/2014/main" id="{106AB644-071B-46BC-B096-6B96C3ED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>
            <a:extLst>
              <a:ext uri="{FF2B5EF4-FFF2-40B4-BE49-F238E27FC236}">
                <a16:creationId xmlns="" xmlns:a16="http://schemas.microsoft.com/office/drawing/2014/main" id="{F30D9685-FB9A-4213-AE9A-06197ACDC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194"/>
            <a:ext cx="9144000" cy="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>
            <a:extLst>
              <a:ext uri="{FF2B5EF4-FFF2-40B4-BE49-F238E27FC236}">
                <a16:creationId xmlns="" xmlns:a16="http://schemas.microsoft.com/office/drawing/2014/main" id="{85D68305-690C-42AF-A1E7-3D603BD07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4781550"/>
            <a:ext cx="8154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>
            <a:extLst>
              <a:ext uri="{FF2B5EF4-FFF2-40B4-BE49-F238E27FC236}">
                <a16:creationId xmlns="" xmlns:a16="http://schemas.microsoft.com/office/drawing/2014/main" id="{5E795200-30AD-4FC1-8987-526B453F92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>
            <a:extLst>
              <a:ext uri="{FF2B5EF4-FFF2-40B4-BE49-F238E27FC236}">
                <a16:creationId xmlns="" xmlns:a16="http://schemas.microsoft.com/office/drawing/2014/main" id="{1432FE1D-8292-41A9-9054-B70576C9A4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4325541"/>
            <a:ext cx="9194800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>
            <a:extLst>
              <a:ext uri="{FF2B5EF4-FFF2-40B4-BE49-F238E27FC236}">
                <a16:creationId xmlns="" xmlns:a16="http://schemas.microsoft.com/office/drawing/2014/main" id="{B2F1682D-B868-4842-B954-6BC7E09A77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655344"/>
            <a:ext cx="8420100" cy="2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>
            <a:extLst>
              <a:ext uri="{FF2B5EF4-FFF2-40B4-BE49-F238E27FC236}">
                <a16:creationId xmlns="" xmlns:a16="http://schemas.microsoft.com/office/drawing/2014/main" id="{575193A3-B8F7-4F67-939A-57C6A0F7D8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31626" y="2928938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05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520699" y="1603948"/>
            <a:ext cx="8523547" cy="152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sym typeface="Arial"/>
              </a:rPr>
              <a:t>Lean Canvas</a:t>
            </a:r>
            <a:endParaRPr dirty="0">
              <a:latin typeface="Gill Sans MT" panose="020B05020201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314792" y="6350"/>
            <a:ext cx="8327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BA0"/>
              </a:buClr>
              <a:buSzPts val="3400"/>
              <a:buFont typeface="Arial"/>
              <a:buNone/>
            </a:pPr>
            <a:endParaRPr sz="3400" b="1" dirty="0">
              <a:solidFill>
                <a:srgbClr val="009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83FC81-A449-4189-AE4E-250A32ABF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24" y="370875"/>
            <a:ext cx="6317969" cy="452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>
            <a:extLst>
              <a:ext uri="{FF2B5EF4-FFF2-40B4-BE49-F238E27FC236}">
                <a16:creationId xmlns="" xmlns:a16="http://schemas.microsoft.com/office/drawing/2014/main" id="{4F6AB3E9-ED83-442C-B07C-FBF9BD72A848}"/>
              </a:ext>
            </a:extLst>
          </p:cNvPr>
          <p:cNvSpPr txBox="1">
            <a:spLocks/>
          </p:cNvSpPr>
          <p:nvPr/>
        </p:nvSpPr>
        <p:spPr>
          <a:xfrm>
            <a:off x="1819275" y="2094310"/>
            <a:ext cx="5505450" cy="486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buClrTx/>
              <a:defRPr/>
            </a:pPr>
            <a:r>
              <a:rPr lang="fr-FR" sz="1800" dirty="0">
                <a:latin typeface="Gill Sans MT" panose="020B0502020104020203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98504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6D7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9086</TotalTime>
  <Words>11</Words>
  <Application>Microsoft Office PowerPoint</Application>
  <PresentationFormat>Affichage à l'écran (16:9)</PresentationFormat>
  <Paragraphs>5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9" baseType="lpstr">
      <vt:lpstr>Source Sans Pro</vt:lpstr>
      <vt:lpstr>Carme</vt:lpstr>
      <vt:lpstr>Arial</vt:lpstr>
      <vt:lpstr>Rockwell</vt:lpstr>
      <vt:lpstr>Lato</vt:lpstr>
      <vt:lpstr>Calibri</vt:lpstr>
      <vt:lpstr>Lato Light</vt:lpstr>
      <vt:lpstr>Gill Sans MT</vt:lpstr>
      <vt:lpstr>PT Sans</vt:lpstr>
      <vt:lpstr>Open Sans</vt:lpstr>
      <vt:lpstr>MS PGothic</vt:lpstr>
      <vt:lpstr>Courier New</vt:lpstr>
      <vt:lpstr>Office Theme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Currier</dc:creator>
  <cp:lastModifiedBy>SD</cp:lastModifiedBy>
  <cp:revision>21</cp:revision>
  <cp:lastPrinted>2019-03-14T20:08:12Z</cp:lastPrinted>
  <dcterms:modified xsi:type="dcterms:W3CDTF">2019-06-23T20:37:31Z</dcterms:modified>
</cp:coreProperties>
</file>